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898" r:id="rId8"/>
    <p:sldId id="3899" r:id="rId9"/>
    <p:sldId id="3922" r:id="rId10"/>
    <p:sldId id="3900" r:id="rId11"/>
    <p:sldId id="3901" r:id="rId12"/>
    <p:sldId id="3902" r:id="rId13"/>
    <p:sldId id="3415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B"/>
    <a:srgbClr val="000066"/>
    <a:srgbClr val="000099"/>
    <a:srgbClr val="FFFF00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5" d="100"/>
          <a:sy n="85" d="100"/>
        </p:scale>
        <p:origin x="744" y="96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11/12/2021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819399" y="5554398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0070C0"/>
                </a:solidFill>
              </a:rPr>
              <a:t>(Arabic text along with English Translation)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12267" y="1674674"/>
            <a:ext cx="1036746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600" b="1">
                <a:solidFill>
                  <a:srgbClr val="000066"/>
                </a:solidFill>
                <a:latin typeface="Trebuchet MS" pitchFamily="34" charset="0"/>
              </a:rPr>
              <a:t>After Namaz e Zuhr</a:t>
            </a:r>
          </a:p>
          <a:p>
            <a:pPr algn="ctr"/>
            <a:r>
              <a:rPr lang="en-US" sz="3600" b="1">
                <a:solidFill>
                  <a:srgbClr val="000066"/>
                </a:solidFill>
                <a:latin typeface="Trebuchet MS" pitchFamily="34" charset="0"/>
              </a:rPr>
              <a:t>Recite the following dua from Imam Kazim(as):</a:t>
            </a:r>
            <a:endParaRPr lang="en-US" sz="36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539975" y="3292303"/>
            <a:ext cx="8388835" cy="154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80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اَللَّهُمَّ إِنْ عَظُمَتْ ذُنُوبِي فَأَنْتَ أَعْظَمُ</a:t>
            </a:r>
            <a:endParaRPr lang="en-US" sz="880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660971" y="403050"/>
            <a:ext cx="3017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After Namaz e Zuhr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 from Imam Kazim(as):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81289" y="1372546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اَللَّهُمَّ مَا بِنَا مِنْ نِعْمَة فَمِنْكَ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Allah, You are certainly the source of each and every favor that covers us.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خدایا میرے پاس جو نعمت بھی ہے وہ تیری ہی طرف سے ہے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allahumma ma bina min ni`matin faminka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63C502-F225-4A64-B4E6-33B4F0629257}"/>
              </a:ext>
            </a:extLst>
          </p:cNvPr>
          <p:cNvSpPr txBox="1"/>
          <p:nvPr/>
        </p:nvSpPr>
        <p:spPr>
          <a:xfrm>
            <a:off x="6660971" y="403050"/>
            <a:ext cx="3017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After Namaz e Zuhr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 from Imam Kazim(as):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83906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لاَ إِلٰهَ إِلاَّ أَنْتَ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9718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There is no god save You.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تیرے علاوہ کوئی خدا نہیں ہے،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206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la ilaha illa anta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BBC004-C240-4EC6-83A3-367D17407F1C}"/>
              </a:ext>
            </a:extLst>
          </p:cNvPr>
          <p:cNvSpPr txBox="1"/>
          <p:nvPr/>
        </p:nvSpPr>
        <p:spPr>
          <a:xfrm>
            <a:off x="6660971" y="403050"/>
            <a:ext cx="3017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After Namaz e Zuhr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 from Imam Kazim(as):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3271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أَسْتَغْفِرُكَ وَ أَتُوبُ إِلَيْكَ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 pray Your forgiveness and I repent before You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میں تجھ سے معافی چاہاتا ہوں اور تیری بارگاہ میں توبہ کرتا ہوں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astaghfiruka wa atubu ilayka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FB642F-C27C-466D-B052-0331A4AB73CC}"/>
              </a:ext>
            </a:extLst>
          </p:cNvPr>
          <p:cNvSpPr txBox="1"/>
          <p:nvPr/>
        </p:nvSpPr>
        <p:spPr>
          <a:xfrm>
            <a:off x="6660971" y="403050"/>
            <a:ext cx="3017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After Namaz e Zuhr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 from Imam Kazim(as):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75426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1828800" y="1275080"/>
            <a:ext cx="7993062" cy="484632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209800" y="3149600"/>
            <a:ext cx="7772400" cy="109728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332" y="5365390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5A532B-8C49-47EA-A440-18A39B10FD22}"/>
              </a:ext>
            </a:extLst>
          </p:cNvPr>
          <p:cNvSpPr txBox="1"/>
          <p:nvPr/>
        </p:nvSpPr>
        <p:spPr>
          <a:xfrm>
            <a:off x="6660971" y="403050"/>
            <a:ext cx="3017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After Namaz e Zuhr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 from Imam Kazim(as):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3898899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sz="3600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 and the family of </a:t>
            </a:r>
            <a:r>
              <a:rPr lang="en-US" sz="3600" kern="1200">
                <a:solidFill>
                  <a:srgbClr val="0070C0"/>
                </a:solidFill>
                <a:ea typeface="MS Mincho" pitchFamily="49" charset="-128"/>
              </a:rPr>
              <a:t>Muhammad.</a:t>
            </a:r>
          </a:p>
          <a:p>
            <a:pPr marL="342900" indent="-342900" eaLnBrk="1" hangingPunct="1">
              <a:defRPr/>
            </a:pPr>
            <a:endParaRPr lang="en-US" sz="20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BC9DEF-6B01-4A1A-ADEF-0C48BDC504B5}"/>
              </a:ext>
            </a:extLst>
          </p:cNvPr>
          <p:cNvSpPr txBox="1"/>
          <p:nvPr/>
        </p:nvSpPr>
        <p:spPr>
          <a:xfrm>
            <a:off x="6660971" y="403050"/>
            <a:ext cx="3017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After Namaz e Zuhr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 from Imam Kazim(as):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886784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the All-merciful, </a:t>
            </a:r>
            <a:r>
              <a:rPr lang="en-US" kern="1200">
                <a:solidFill>
                  <a:srgbClr val="0070C0"/>
                </a:solidFill>
                <a:ea typeface="MS Mincho" pitchFamily="49" charset="-128"/>
              </a:rPr>
              <a:t>the All-compassionate</a:t>
            </a:r>
          </a:p>
          <a:p>
            <a:pPr marL="342900" indent="-342900" eaLnBrk="1" hangingPunct="1">
              <a:defRPr/>
            </a:pPr>
            <a:r>
              <a:rPr lang="ar-IQ" sz="3200"/>
              <a:t> </a:t>
            </a:r>
            <a:endParaRPr lang="en-US" sz="32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E6E1DF-27E5-4945-8AE9-22BA4C1A3FA1}"/>
              </a:ext>
            </a:extLst>
          </p:cNvPr>
          <p:cNvSpPr txBox="1"/>
          <p:nvPr/>
        </p:nvSpPr>
        <p:spPr>
          <a:xfrm>
            <a:off x="6660971" y="403050"/>
            <a:ext cx="3017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After Namaz e Zuhr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 from Imam Kazim(as):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1500" y="1049381"/>
            <a:ext cx="104394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اَللَّهُمَّ إِنْ عَظُمَتْ ذُنُوبِي فَأَنْتَ أَعْظَمُ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Allah! if my sins are enormous, surely You are more Tremendous.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خدایا اگر میرے گناہ عظیم ہیں تو تو عظیم تر ہے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allahumma in `azumat dhunubi fa-anta a`zamu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268D5C-534D-4525-9D38-91824EF3EA70}"/>
              </a:ext>
            </a:extLst>
          </p:cNvPr>
          <p:cNvSpPr txBox="1"/>
          <p:nvPr/>
        </p:nvSpPr>
        <p:spPr>
          <a:xfrm>
            <a:off x="6660971" y="403050"/>
            <a:ext cx="3017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After Namaz e Zuhr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 from Imam Kazim(as):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وَإِنْ كَبُرَ تَفْرِيطِي فَأَنْتَ أَكْبَرُ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0480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If my transgression has exceeded all limits, surely You are Greater.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اور اگر میری کوتاہیاں بڑی ہیں تو تو ان سے بزرگ تر ہے 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in kabura tafriti fa-anta akbaru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3C7CEC-35EF-41F6-88BC-F81A52DB7C90}"/>
              </a:ext>
            </a:extLst>
          </p:cNvPr>
          <p:cNvSpPr txBox="1"/>
          <p:nvPr/>
        </p:nvSpPr>
        <p:spPr>
          <a:xfrm>
            <a:off x="6660971" y="403050"/>
            <a:ext cx="3017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After Namaz e Zuhr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 from Imam Kazim(as):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وَإِنْ دَامَ بُخْلي فَأَنْتَ أَجْوَدُ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If my stinginess has perpetuated, surely You are more Generous.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اگر میرا بخل دائمی ہے تو تو بہرحال جوادو کریم ہے۔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in dama bukhli fa-anta ajwadu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C37DC6-3ABD-4F62-A376-8B87D2F22F24}"/>
              </a:ext>
            </a:extLst>
          </p:cNvPr>
          <p:cNvSpPr txBox="1"/>
          <p:nvPr/>
        </p:nvSpPr>
        <p:spPr>
          <a:xfrm>
            <a:off x="6660971" y="403050"/>
            <a:ext cx="3017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After Namaz e Zuhr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 from Imam Kazim(as):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40235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76300" y="1372546"/>
            <a:ext cx="104394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اَللَّهُمَّ ٱغْفِرْ لِي عَظيمَ ذُنُوبِي بِعَظِيمِ عَفْوِكَ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8" y="3165737"/>
            <a:ext cx="9615311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Allah, (please) forgive my enormous sins out of Your tremendous pardon,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خدایا میرے عظیم گناہوں کو اپنی عظیم معافی سے معاف کردے 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allahumma ighfir li `azima dhunubi bi`azimi `afwika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7BCAFC-4249-44BB-816F-13A765E9BCEC}"/>
              </a:ext>
            </a:extLst>
          </p:cNvPr>
          <p:cNvSpPr txBox="1"/>
          <p:nvPr/>
        </p:nvSpPr>
        <p:spPr>
          <a:xfrm>
            <a:off x="6660971" y="403050"/>
            <a:ext cx="3017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After Namaz e Zuhr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 from Imam Kazim(as):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27677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وَكَثيرَ تَفْرِيطِي بِظَاهِرِ كَرَمِكَ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forgive my limitless transgression out of Your obvious generosity,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میری تمام کوتاہیوں کو اپنے کرم سے بخش دے،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kathira tafriti bizahiri karamika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31E2D2-F5EC-40FA-9581-F81A2D528B66}"/>
              </a:ext>
            </a:extLst>
          </p:cNvPr>
          <p:cNvSpPr txBox="1"/>
          <p:nvPr/>
        </p:nvSpPr>
        <p:spPr>
          <a:xfrm>
            <a:off x="6660971" y="403050"/>
            <a:ext cx="3017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After Namaz e Zuhr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 from Imam Kazim(as):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23440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وَٱقْمَعْ بُخْلِي بِفَضْلِ جُودِكَ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impede my stinginess by the virtue of Your magnanimity.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میرے بخل کو اپنے فضل و جود و کرم سے اکھاڑ کر پھینک دے۔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waqma` bukhli bifadli judika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35BB4D-BF80-4455-96E2-F48BD2CB719F}"/>
              </a:ext>
            </a:extLst>
          </p:cNvPr>
          <p:cNvSpPr txBox="1"/>
          <p:nvPr/>
        </p:nvSpPr>
        <p:spPr>
          <a:xfrm>
            <a:off x="6660971" y="403050"/>
            <a:ext cx="3017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After Namaz e Zuhr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dua from Imam Kazim(as):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99625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15790</TotalTime>
  <Words>613</Words>
  <Application>Microsoft Office PowerPoint</Application>
  <PresentationFormat>Widescreen</PresentationFormat>
  <Paragraphs>100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اَللَّهُمَّ إِنْ عَظُمَتْ ذُنُوبِي فَأَنْتَ أَعْظَمُ</vt:lpstr>
      <vt:lpstr>وَإِنْ كَبُرَ تَفْرِيطِي فَأَنْتَ أَكْبَرُ</vt:lpstr>
      <vt:lpstr>وَإِنْ دَامَ بُخْلي فَأَنْتَ أَجْوَدُ</vt:lpstr>
      <vt:lpstr>اَللَّهُمَّ ٱغْفِرْ لِي عَظيمَ ذُنُوبِي بِعَظِيمِ عَفْوِكَ</vt:lpstr>
      <vt:lpstr>وَكَثيرَ تَفْرِيطِي بِظَاهِرِ كَرَمِكَ</vt:lpstr>
      <vt:lpstr>وَٱقْمَعْ بُخْلِي بِفَضْلِ جُودِكَ</vt:lpstr>
      <vt:lpstr>اَللَّهُمَّ مَا بِنَا مِنْ نِعْمَة فَمِنْكَ</vt:lpstr>
      <vt:lpstr>لاَ إِلٰهَ إِلاَّ أَنْتَ</vt:lpstr>
      <vt:lpstr>أَسْتَغْفِرُكَ وَ أَتُوبُ إِلَيْكَ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IRFANJARCHIVI</dc:creator>
  <cp:lastModifiedBy>Irfan Jarchivi</cp:lastModifiedBy>
  <cp:revision>349</cp:revision>
  <cp:lastPrinted>1601-01-01T00:00:00Z</cp:lastPrinted>
  <dcterms:created xsi:type="dcterms:W3CDTF">1601-01-01T00:00:00Z</dcterms:created>
  <dcterms:modified xsi:type="dcterms:W3CDTF">2021-11-12T18:28:24Z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